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1" r:id="rId3"/>
    <p:sldId id="260" r:id="rId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6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D0D7-0766-4A3C-B9CA-AE335F3B87E9}" type="datetimeFigureOut">
              <a:rPr lang="en-IE" smtClean="0"/>
              <a:t>05/08/2022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FB81F-B1C2-4A49-8CD3-888D102E3ED6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548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9D972B-4172-F765-C973-12BF0A6BE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D6087E3-08DE-6975-C9FE-5960B5547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19" y="2556020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SESIÓN</a:t>
            </a:r>
            <a:endParaRPr lang="en-I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C29676-1E95-7CEA-5D3E-AB725E94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119" y="2221523"/>
            <a:ext cx="5258819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/>
              <a:t>JORNADA IBE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BB763C-BBD8-E66C-961C-85C3FADFA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119" y="3236691"/>
            <a:ext cx="5258819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Título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I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AEBD3A1-FA17-9314-D5F6-FE5CC9B3D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518" y="4088921"/>
            <a:ext cx="5258819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Indique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nombre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Conferencista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266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03D3D4AF-CF78-ECE8-701D-C7A17601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Título</a:t>
            </a:r>
            <a:endParaRPr lang="en-I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2881DA-5E8F-EBF7-44BE-726D0B42D3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250" y="1970088"/>
            <a:ext cx="6359525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Subtítulo</a:t>
            </a:r>
            <a:endParaRPr lang="en-IE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668767D-AD61-86D9-8FE3-14E1CCB32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2391962"/>
            <a:ext cx="6342063" cy="368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Cuerpo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29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7107-67EB-3CA2-1A87-87217D7A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89" y="1998785"/>
            <a:ext cx="5247218" cy="4002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735745C-82A0-49A4-CC9C-52CCB9E96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AAB6380F-E419-4D49-DCB1-D23FE5C23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481" y="1998785"/>
            <a:ext cx="6160966" cy="4002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11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0D6-1550-0F4B-B04D-24672903E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90" y="2842845"/>
            <a:ext cx="5247218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66143-B572-4C15-F1BA-669D93B9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554" y="2842845"/>
            <a:ext cx="5662246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C089F21-CDC1-CCD6-E530-90926CAEA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272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E3F998CB-6A22-A9BD-DBF0-71F483463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28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C5CD-23B6-0712-9870-E73764C2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IE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C323DCF-7562-D527-4C5A-47A655F78E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4665785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4161BE1E-0024-0C41-CEF4-4C46B71AE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132651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667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8182708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60BDAFF-DE23-CCC8-F3FF-BEB3F4249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7493" y="2057400"/>
            <a:ext cx="3135922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23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0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  <p:sldLayoutId id="2147483656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127F2C-E1B4-6613-BA5E-8CD6ACCDE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E42815-9F4F-7CAC-E28A-313537AE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B7A9B6-1A9D-9E7E-C63E-63058591C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TRABAJOS DE INVESTIGACIÓN – BEST RESEARCH</a:t>
            </a:r>
            <a:endParaRPr lang="en-IE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C70E90-2D5E-7E41-1583-EAFC8700C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19D924-E4A7-C2FF-9D6D-04E4AEB180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616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7F10-29F3-5F40-DA6B-13168F15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4240E-08D1-8767-8514-CF4DF6D07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F0D50-3F24-99B3-447C-C31F16FA6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557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Ryan</dc:creator>
  <cp:lastModifiedBy>Alma Paéz Lynch</cp:lastModifiedBy>
  <cp:revision>12</cp:revision>
  <dcterms:created xsi:type="dcterms:W3CDTF">2022-07-05T09:39:47Z</dcterms:created>
  <dcterms:modified xsi:type="dcterms:W3CDTF">2022-08-05T02:49:29Z</dcterms:modified>
</cp:coreProperties>
</file>